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7" r:id="rId9"/>
    <p:sldId id="269" r:id="rId10"/>
    <p:sldId id="271" r:id="rId11"/>
    <p:sldId id="272" r:id="rId12"/>
    <p:sldId id="277" r:id="rId13"/>
    <p:sldId id="276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C3D57-C9EC-4B8F-B283-C6E96DA02D69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A3D5DE-48C3-4857-91D5-FE0497D851E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/>
              <a:t>1021</a:t>
            </a:r>
            <a:r>
              <a:rPr lang="ru-RU" sz="6600" dirty="0" smtClean="0"/>
              <a:t>-0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ИНСТРУКЦИЯ ПО МОНТАЖУ ВТУЛКИ ЗАГРУЗОЧНОЙ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48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68" y="282715"/>
            <a:ext cx="5217914" cy="32400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8373" y="3522907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12. </a:t>
            </a:r>
            <a:r>
              <a:rPr lang="ru-RU" dirty="0" smtClean="0"/>
              <a:t>Собрать </a:t>
            </a:r>
            <a:r>
              <a:rPr lang="ru-RU" dirty="0"/>
              <a:t>футеровку в кольцо, стягивая ее между собой и используя распорки </a:t>
            </a:r>
            <a:r>
              <a:rPr lang="ru-RU" b="1" dirty="0">
                <a:solidFill>
                  <a:schemeClr val="bg1"/>
                </a:solidFill>
              </a:rPr>
              <a:t>(на этом этапе монтажа </a:t>
            </a:r>
            <a:r>
              <a:rPr lang="ru-RU" b="1" dirty="0" smtClean="0">
                <a:solidFill>
                  <a:schemeClr val="bg1"/>
                </a:solidFill>
              </a:rPr>
              <a:t>особое внимание </a:t>
            </a:r>
            <a:r>
              <a:rPr lang="ru-RU" b="1" dirty="0" smtClean="0">
                <a:solidFill>
                  <a:schemeClr val="bg1"/>
                </a:solidFill>
              </a:rPr>
              <a:t> уделить </a:t>
            </a:r>
            <a:r>
              <a:rPr lang="ru-RU" b="1" dirty="0">
                <a:solidFill>
                  <a:schemeClr val="bg1"/>
                </a:solidFill>
              </a:rPr>
              <a:t>технике безопасности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r>
              <a:rPr lang="ru-RU" b="1" dirty="0" smtClean="0"/>
              <a:t>.</a:t>
            </a:r>
            <a:endParaRPr lang="en-US" b="1" dirty="0" smtClean="0"/>
          </a:p>
          <a:p>
            <a:pPr lvl="0"/>
            <a:endParaRPr lang="ru-RU" dirty="0"/>
          </a:p>
          <a:p>
            <a:r>
              <a:rPr lang="ru-RU" dirty="0"/>
              <a:t>После произвести </a:t>
            </a:r>
            <a:r>
              <a:rPr lang="ru-RU" dirty="0" smtClean="0"/>
              <a:t>круговую равномерную </a:t>
            </a:r>
            <a:r>
              <a:rPr lang="ru-RU" dirty="0"/>
              <a:t>затяжку болтов с усилием: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первый </a:t>
            </a:r>
            <a:r>
              <a:rPr lang="ru-RU" dirty="0"/>
              <a:t>обход (</a:t>
            </a:r>
            <a:r>
              <a:rPr lang="ru-RU" dirty="0" smtClean="0"/>
              <a:t>δзат</a:t>
            </a:r>
            <a:r>
              <a:rPr lang="ru-RU" dirty="0"/>
              <a:t>.=611 кг/см</a:t>
            </a:r>
            <a:r>
              <a:rPr lang="ru-RU" baseline="30000" dirty="0"/>
              <a:t>2</a:t>
            </a:r>
            <a:r>
              <a:rPr lang="ru-RU" dirty="0"/>
              <a:t>        М кл.=36 кГ*м);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второй </a:t>
            </a:r>
            <a:r>
              <a:rPr lang="ru-RU" dirty="0"/>
              <a:t>обход (δзат.=1222 кг/см</a:t>
            </a:r>
            <a:r>
              <a:rPr lang="ru-RU" baseline="30000" dirty="0"/>
              <a:t>2</a:t>
            </a:r>
            <a:r>
              <a:rPr lang="ru-RU" dirty="0"/>
              <a:t>        М кл.=71 кГ*м), </a:t>
            </a:r>
            <a:endParaRPr lang="en-US" dirty="0" smtClean="0"/>
          </a:p>
          <a:p>
            <a:r>
              <a:rPr lang="ru-RU" dirty="0" smtClean="0"/>
              <a:t>допустимое </a:t>
            </a:r>
            <a:r>
              <a:rPr lang="ru-RU" dirty="0"/>
              <a:t>отклонение М кл ± 5%. 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 Зазор между фланцами футеровки и конуса должен быть не менее 5</a:t>
            </a:r>
            <a:r>
              <a:rPr lang="ru-RU" dirty="0" smtClean="0"/>
              <a:t> </a:t>
            </a:r>
            <a:r>
              <a:rPr lang="ru-RU" dirty="0"/>
              <a:t>мм и не более 30 мм.</a:t>
            </a:r>
          </a:p>
        </p:txBody>
      </p:sp>
    </p:spTree>
    <p:extLst>
      <p:ext uri="{BB962C8B-B14F-4D97-AF65-F5344CB8AC3E}">
        <p14:creationId xmlns:p14="http://schemas.microsoft.com/office/powerpoint/2010/main" val="14782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7" y="1184082"/>
            <a:ext cx="4797583" cy="1881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1" y="3789040"/>
            <a:ext cx="4769859" cy="1869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1052736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 </a:t>
            </a:r>
          </a:p>
          <a:p>
            <a:r>
              <a:rPr lang="en-US" dirty="0" smtClean="0"/>
              <a:t>13</a:t>
            </a:r>
            <a:r>
              <a:rPr lang="ru-RU" dirty="0" smtClean="0"/>
              <a:t>. </a:t>
            </a:r>
            <a:r>
              <a:rPr lang="ru-RU" dirty="0"/>
              <a:t>При возникновении  большого перепада высот между втулкой и футеровкой, приклеить резиновую прокладку поз. №8.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en-US" dirty="0" smtClean="0"/>
              <a:t>14</a:t>
            </a:r>
            <a:r>
              <a:rPr lang="ru-RU" dirty="0" smtClean="0"/>
              <a:t>. Приклеить </a:t>
            </a:r>
            <a:r>
              <a:rPr lang="ru-RU" dirty="0"/>
              <a:t>резиновое </a:t>
            </a:r>
            <a:r>
              <a:rPr lang="ru-RU" dirty="0" smtClean="0"/>
              <a:t>кольцо</a:t>
            </a:r>
            <a:r>
              <a:rPr lang="en-US" dirty="0" smtClean="0"/>
              <a:t> </a:t>
            </a:r>
            <a:r>
              <a:rPr lang="ru-RU" dirty="0" smtClean="0"/>
              <a:t>поз. №9, </a:t>
            </a:r>
            <a:r>
              <a:rPr lang="ru-RU" dirty="0"/>
              <a:t>перекрывающее стык цапфы, </a:t>
            </a:r>
            <a:r>
              <a:rPr lang="ru-RU" dirty="0" smtClean="0"/>
              <a:t>конуса и футеровки.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8680"/>
            <a:ext cx="4948888" cy="546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61618"/>
            <a:ext cx="2858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15. </a:t>
            </a:r>
            <a:r>
              <a:rPr lang="ru-RU" dirty="0" smtClean="0"/>
              <a:t>Установить </a:t>
            </a:r>
            <a:r>
              <a:rPr lang="ru-RU" dirty="0"/>
              <a:t>отбойник.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764900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205711" cy="3255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5262" y="764704"/>
            <a:ext cx="431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1</a:t>
            </a:r>
            <a:r>
              <a:rPr lang="en-US" dirty="0" smtClean="0"/>
              <a:t>6</a:t>
            </a:r>
            <a:r>
              <a:rPr lang="ru-RU" dirty="0" smtClean="0"/>
              <a:t>. Установить </a:t>
            </a:r>
            <a:r>
              <a:rPr lang="ru-RU" smtClean="0"/>
              <a:t>торцевые футеровки </a:t>
            </a:r>
            <a:r>
              <a:rPr lang="ru-RU" dirty="0"/>
              <a:t>барабана.  </a:t>
            </a:r>
          </a:p>
        </p:txBody>
      </p:sp>
    </p:spTree>
    <p:extLst>
      <p:ext uri="{BB962C8B-B14F-4D97-AF65-F5344CB8AC3E}">
        <p14:creationId xmlns:p14="http://schemas.microsoft.com/office/powerpoint/2010/main" val="30504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54868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ПОДГОТОВКА </a:t>
            </a:r>
            <a:r>
              <a:rPr lang="ru-RU" b="1" dirty="0"/>
              <a:t>К МОНТАЖУ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pPr lvl="0"/>
            <a:r>
              <a:rPr lang="ru-RU" dirty="0" smtClean="0"/>
              <a:t>1. К </a:t>
            </a:r>
            <a:r>
              <a:rPr lang="ru-RU" dirty="0"/>
              <a:t>разгрузке, транспортировке и монтажу допускаются </a:t>
            </a:r>
            <a:r>
              <a:rPr lang="ru-RU" dirty="0" smtClean="0"/>
              <a:t>лица, </a:t>
            </a:r>
            <a:r>
              <a:rPr lang="ru-RU" dirty="0"/>
              <a:t>прошедшие инструкцию по технике безопасности</a:t>
            </a:r>
            <a:r>
              <a:rPr lang="ru-RU" dirty="0" smtClean="0"/>
              <a:t>.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2. Произвести </a:t>
            </a:r>
            <a:r>
              <a:rPr lang="ru-RU" dirty="0"/>
              <a:t>проверку комплектности по спецификации, провести внешний осмотр  всех составляющих и устранить дефекты в случае их появления при </a:t>
            </a:r>
            <a:r>
              <a:rPr lang="ru-RU" dirty="0" smtClean="0"/>
              <a:t>транспортировке </a:t>
            </a:r>
            <a:r>
              <a:rPr lang="ru-RU" dirty="0"/>
              <a:t>и разгрузке</a:t>
            </a:r>
            <a:r>
              <a:rPr lang="ru-RU" dirty="0" smtClean="0"/>
              <a:t>.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3. Для </a:t>
            </a:r>
            <a:r>
              <a:rPr lang="ru-RU" dirty="0"/>
              <a:t>выполнения монтажных работ площадка должна быть оснащена исправным такелажным и монтажным оборудованием, приспособлениями и инструментом.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2" y="4125287"/>
            <a:ext cx="2966060" cy="2296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436510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4. </a:t>
            </a:r>
            <a:r>
              <a:rPr lang="ru-RU" dirty="0"/>
              <a:t>Демонтировать </a:t>
            </a:r>
            <a:r>
              <a:rPr lang="ru-RU" dirty="0" smtClean="0"/>
              <a:t>торцевые футеровки барабана</a:t>
            </a:r>
            <a:r>
              <a:rPr lang="en-US" dirty="0" smtClean="0"/>
              <a:t> </a:t>
            </a:r>
            <a:r>
              <a:rPr lang="ru-RU" dirty="0"/>
              <a:t>и удалить старую втулку.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3205653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2535"/>
            <a:ext cx="3096344" cy="4380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9273"/>
            <a:ext cx="561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</a:t>
            </a:r>
            <a:r>
              <a:rPr lang="ru-RU" b="1" dirty="0" smtClean="0"/>
              <a:t>МОНТАЖ.</a:t>
            </a:r>
            <a:endParaRPr lang="en-US" b="1" dirty="0" smtClean="0"/>
          </a:p>
          <a:p>
            <a:endParaRPr lang="ru-RU" dirty="0"/>
          </a:p>
          <a:p>
            <a:pPr lvl="0"/>
            <a:r>
              <a:rPr lang="en-US" dirty="0" smtClean="0"/>
              <a:t>1. </a:t>
            </a:r>
            <a:r>
              <a:rPr lang="ru-RU" dirty="0" smtClean="0"/>
              <a:t>Перед </a:t>
            </a:r>
            <a:r>
              <a:rPr lang="ru-RU" dirty="0"/>
              <a:t>монтажом втулки </a:t>
            </a:r>
            <a:r>
              <a:rPr lang="ru-RU" dirty="0" smtClean="0"/>
              <a:t>загрузочной </a:t>
            </a:r>
            <a:r>
              <a:rPr lang="ru-RU" dirty="0"/>
              <a:t>необходимо очистить от загрязнений цапфу разгрузочную.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2. </a:t>
            </a:r>
            <a:r>
              <a:rPr lang="ru-RU" dirty="0" smtClean="0"/>
              <a:t>Обезжирить </a:t>
            </a:r>
            <a:r>
              <a:rPr lang="ru-RU" dirty="0"/>
              <a:t>поверхность «А» и проклеить </a:t>
            </a:r>
            <a:r>
              <a:rPr lang="ru-RU" dirty="0" smtClean="0"/>
              <a:t>её резиной </a:t>
            </a:r>
            <a:r>
              <a:rPr lang="en-US" dirty="0" smtClean="0"/>
              <a:t>  (S 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ru-RU" dirty="0" smtClean="0"/>
              <a:t>10</a:t>
            </a:r>
            <a:r>
              <a:rPr lang="en-US" dirty="0" smtClean="0"/>
              <a:t> </a:t>
            </a:r>
            <a:r>
              <a:rPr lang="ru-RU" dirty="0" smtClean="0"/>
              <a:t>мм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6612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3. </a:t>
            </a:r>
            <a:r>
              <a:rPr lang="ru-RU" dirty="0" smtClean="0"/>
              <a:t>Обезжирить </a:t>
            </a:r>
            <a:r>
              <a:rPr lang="ru-RU" dirty="0"/>
              <a:t>поверхность «Б».</a:t>
            </a:r>
          </a:p>
        </p:txBody>
      </p:sp>
    </p:spTree>
    <p:extLst>
      <p:ext uri="{BB962C8B-B14F-4D97-AF65-F5344CB8AC3E}">
        <p14:creationId xmlns:p14="http://schemas.microsoft.com/office/powerpoint/2010/main" val="16059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8" y="332656"/>
            <a:ext cx="446431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27438"/>
            <a:ext cx="4070785" cy="389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7212" y="76470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4. </a:t>
            </a:r>
            <a:r>
              <a:rPr lang="ru-RU" dirty="0" smtClean="0"/>
              <a:t>Установить </a:t>
            </a:r>
            <a:r>
              <a:rPr lang="ru-RU" dirty="0"/>
              <a:t>конус в цапфу, затяжку болтового соединения конуса и цапфы производить крест на крест.</a:t>
            </a:r>
          </a:p>
        </p:txBody>
      </p:sp>
    </p:spTree>
    <p:extLst>
      <p:ext uri="{BB962C8B-B14F-4D97-AF65-F5344CB8AC3E}">
        <p14:creationId xmlns:p14="http://schemas.microsoft.com/office/powerpoint/2010/main" val="16980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240359" cy="38499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44008" y="764704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5. </a:t>
            </a:r>
            <a:r>
              <a:rPr lang="ru-RU" dirty="0" smtClean="0"/>
              <a:t>Приварить </a:t>
            </a:r>
            <a:r>
              <a:rPr lang="ru-RU" dirty="0"/>
              <a:t>конус к </a:t>
            </a:r>
            <a:r>
              <a:rPr lang="ru-RU" dirty="0" smtClean="0"/>
              <a:t>цапфе, согласно </a:t>
            </a:r>
            <a:r>
              <a:rPr lang="ru-RU" dirty="0"/>
              <a:t>сборочному </a:t>
            </a:r>
            <a:r>
              <a:rPr lang="ru-RU" dirty="0" smtClean="0"/>
              <a:t>чертеж</a:t>
            </a:r>
            <a:r>
              <a:rPr lang="ru-RU" dirty="0"/>
              <a:t>у</a:t>
            </a:r>
            <a:r>
              <a:rPr lang="en-US" dirty="0" smtClean="0"/>
              <a:t> 1021-0 </a:t>
            </a:r>
            <a:r>
              <a:rPr lang="ru-RU" dirty="0" smtClean="0"/>
              <a:t>СБ, </a:t>
            </a:r>
            <a:r>
              <a:rPr lang="ru-RU" dirty="0"/>
              <a:t>сварной шов зачистить слесарным способом, заподлицо с основной поверхностью.</a:t>
            </a:r>
          </a:p>
        </p:txBody>
      </p:sp>
      <p:pic>
        <p:nvPicPr>
          <p:cNvPr id="1026" name="Picture 2" descr="C:\Никурашин\моё\втулка загр 2110-0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2933"/>
            <a:ext cx="3395815" cy="16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Никурашин\моё\втулка загр 2110-0\Безымянный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8" y="4745992"/>
            <a:ext cx="3385468" cy="16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7" y="4509120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ru-RU" dirty="0" smtClean="0"/>
              <a:t>Установить </a:t>
            </a:r>
            <a:r>
              <a:rPr lang="ru-RU" dirty="0"/>
              <a:t>кольцо поз. №7 обварив его с двух сторон, согласно сборочному чертежу 1021-0 СБ. </a:t>
            </a:r>
          </a:p>
        </p:txBody>
      </p:sp>
    </p:spTree>
    <p:extLst>
      <p:ext uri="{BB962C8B-B14F-4D97-AF65-F5344CB8AC3E}">
        <p14:creationId xmlns:p14="http://schemas.microsoft.com/office/powerpoint/2010/main" val="24008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694771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66138"/>
            <a:ext cx="3744416" cy="4767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26366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ru-RU" dirty="0" smtClean="0"/>
              <a:t>. </a:t>
            </a:r>
            <a:r>
              <a:rPr lang="ru-RU" dirty="0" smtClean="0"/>
              <a:t>Через </a:t>
            </a:r>
            <a:r>
              <a:rPr lang="ru-RU" dirty="0"/>
              <a:t>смотровые окна установить резиновый </a:t>
            </a:r>
            <a:r>
              <a:rPr lang="ru-RU" dirty="0" smtClean="0"/>
              <a:t>шнур. </a:t>
            </a:r>
            <a:r>
              <a:rPr lang="ru-RU" dirty="0"/>
              <a:t>Шнур подогнать по месту, допускается зазор не более 10 мм</a:t>
            </a:r>
            <a:r>
              <a:rPr lang="ru-RU" dirty="0" smtClean="0"/>
              <a:t>.</a:t>
            </a:r>
          </a:p>
          <a:p>
            <a:r>
              <a:rPr lang="ru-RU" dirty="0"/>
              <a:t>Расчетная длина </a:t>
            </a:r>
            <a:r>
              <a:rPr lang="ru-RU" dirty="0" smtClean="0"/>
              <a:t>(</a:t>
            </a:r>
            <a:r>
              <a:rPr lang="en-US" dirty="0" smtClean="0"/>
              <a:t>L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5193 мм). </a:t>
            </a:r>
            <a:endParaRPr lang="ru-RU" dirty="0"/>
          </a:p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58112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8</a:t>
            </a:r>
            <a:r>
              <a:rPr lang="ru-RU" dirty="0" smtClean="0"/>
              <a:t>. </a:t>
            </a:r>
            <a:r>
              <a:rPr lang="ru-RU" dirty="0" smtClean="0"/>
              <a:t>Установить временные </a:t>
            </a:r>
            <a:r>
              <a:rPr lang="ru-RU" dirty="0"/>
              <a:t>распорки, чтобы не выдавило шнур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5" y="2439791"/>
            <a:ext cx="8136799" cy="40657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  <a:p>
            <a:pPr lvl="0"/>
            <a:r>
              <a:rPr lang="en-US" dirty="0"/>
              <a:t>9</a:t>
            </a:r>
            <a:r>
              <a:rPr lang="ru-RU" dirty="0" smtClean="0"/>
              <a:t>. </a:t>
            </a:r>
            <a:r>
              <a:rPr lang="ru-RU" dirty="0" smtClean="0"/>
              <a:t>Через </a:t>
            </a:r>
            <a:r>
              <a:rPr lang="ru-RU" dirty="0"/>
              <a:t>отверстия «В» заполнить полость «Г</a:t>
            </a:r>
            <a:r>
              <a:rPr lang="ru-RU" dirty="0" smtClean="0"/>
              <a:t>» при помощи</a:t>
            </a:r>
            <a:r>
              <a:rPr lang="ru-RU" b="1" dirty="0" smtClean="0"/>
              <a:t>  </a:t>
            </a:r>
            <a:r>
              <a:rPr lang="ru-RU" dirty="0" smtClean="0"/>
              <a:t>ручного насоса </a:t>
            </a:r>
            <a:r>
              <a:rPr lang="ru-RU" dirty="0"/>
              <a:t>для густой </a:t>
            </a:r>
            <a:r>
              <a:rPr lang="ru-RU" dirty="0" smtClean="0"/>
              <a:t>смазки, компаундом «ЭЛАСТЭКС-602»</a:t>
            </a:r>
            <a:r>
              <a:rPr lang="en-US" dirty="0" smtClean="0"/>
              <a:t> </a:t>
            </a:r>
            <a:r>
              <a:rPr lang="ru-RU" dirty="0" smtClean="0"/>
              <a:t>или другим </a:t>
            </a:r>
            <a:r>
              <a:rPr lang="ru-RU" dirty="0" err="1" smtClean="0"/>
              <a:t>герметиком</a:t>
            </a:r>
            <a:r>
              <a:rPr lang="ru-RU" dirty="0" smtClean="0"/>
              <a:t>  </a:t>
            </a:r>
            <a:r>
              <a:rPr lang="ru-RU" dirty="0"/>
              <a:t>(</a:t>
            </a:r>
            <a:r>
              <a:rPr lang="en-US" dirty="0"/>
              <a:t>V</a:t>
            </a:r>
            <a:r>
              <a:rPr lang="ru-RU" dirty="0"/>
              <a:t>= </a:t>
            </a:r>
            <a:r>
              <a:rPr lang="en-US" dirty="0" smtClean="0"/>
              <a:t>0,046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/>
              <a:t>). </a:t>
            </a:r>
            <a:r>
              <a:rPr lang="ru-RU" dirty="0" smtClean="0"/>
              <a:t>Отверстия «В» </a:t>
            </a:r>
            <a:r>
              <a:rPr lang="ru-RU" dirty="0"/>
              <a:t>заглушить пробками.</a:t>
            </a:r>
          </a:p>
        </p:txBody>
      </p:sp>
    </p:spTree>
    <p:extLst>
      <p:ext uri="{BB962C8B-B14F-4D97-AF65-F5344CB8AC3E}">
        <p14:creationId xmlns:p14="http://schemas.microsoft.com/office/powerpoint/2010/main" val="4257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6" y="188640"/>
            <a:ext cx="434913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28" y="2852936"/>
            <a:ext cx="4421624" cy="3851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33265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10</a:t>
            </a:r>
            <a:r>
              <a:rPr lang="en-US" dirty="0" smtClean="0"/>
              <a:t>. </a:t>
            </a:r>
            <a:r>
              <a:rPr lang="ru-RU" dirty="0" smtClean="0"/>
              <a:t>Очистить </a:t>
            </a:r>
            <a:r>
              <a:rPr lang="ru-RU" dirty="0"/>
              <a:t>от грязи и обезжирить внутреннею поверхность конуса. Подогнать резиновые пластины под конус, прорезав пазы под </a:t>
            </a:r>
            <a:r>
              <a:rPr lang="ru-RU" dirty="0" smtClean="0"/>
              <a:t>шпонки, </a:t>
            </a:r>
            <a:r>
              <a:rPr lang="ru-RU" dirty="0"/>
              <a:t>и наклеить резиновые пластины. </a:t>
            </a:r>
          </a:p>
          <a:p>
            <a:r>
              <a:rPr lang="ru-RU" dirty="0"/>
              <a:t>Стыки резиновых пластин должны располагаться таким образом, чтобы предотвратить </a:t>
            </a:r>
            <a:r>
              <a:rPr lang="ru-RU" dirty="0" smtClean="0"/>
              <a:t>циркуляцию пульпы.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3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560840" cy="499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66133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11. </a:t>
            </a:r>
            <a:r>
              <a:rPr lang="ru-RU" dirty="0" smtClean="0"/>
              <a:t>Уложить футеровку, </a:t>
            </a:r>
            <a:r>
              <a:rPr lang="ru-RU" dirty="0"/>
              <a:t>выдерживая зазор между фланцами 30-35 мм.</a:t>
            </a:r>
          </a:p>
        </p:txBody>
      </p:sp>
    </p:spTree>
    <p:extLst>
      <p:ext uri="{BB962C8B-B14F-4D97-AF65-F5344CB8AC3E}">
        <p14:creationId xmlns:p14="http://schemas.microsoft.com/office/powerpoint/2010/main" val="32382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460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ИНСТРУКЦИЯ ПО МОНТАЖУ ВТУЛКИ ЗАГРУЗОЧНОЙ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"Уралмашзавод"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МОНТАЖУ ВТУЛКИ ЗАГРУЗОЧНОЙ</dc:title>
  <dc:creator>Никурашин Алексей Владимирович</dc:creator>
  <cp:lastModifiedBy>Никурашин Алексей Владимирович</cp:lastModifiedBy>
  <cp:revision>31</cp:revision>
  <dcterms:created xsi:type="dcterms:W3CDTF">2014-09-02T04:15:01Z</dcterms:created>
  <dcterms:modified xsi:type="dcterms:W3CDTF">2014-11-25T03:58:38Z</dcterms:modified>
</cp:coreProperties>
</file>